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77" r:id="rId5"/>
    <p:sldId id="266" r:id="rId6"/>
    <p:sldId id="269" r:id="rId7"/>
    <p:sldId id="265" r:id="rId8"/>
    <p:sldId id="270" r:id="rId9"/>
    <p:sldId id="271" r:id="rId10"/>
    <p:sldId id="272" r:id="rId11"/>
    <p:sldId id="267" r:id="rId12"/>
    <p:sldId id="273" r:id="rId13"/>
    <p:sldId id="275" r:id="rId14"/>
    <p:sldId id="268" r:id="rId15"/>
    <p:sldId id="274" r:id="rId16"/>
    <p:sldId id="276" r:id="rId17"/>
    <p:sldId id="260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16"/>
    <p:restoredTop sz="93724"/>
  </p:normalViewPr>
  <p:slideViewPr>
    <p:cSldViewPr snapToGrid="0" snapToObjects="1">
      <p:cViewPr varScale="1">
        <p:scale>
          <a:sx n="52" d="100"/>
          <a:sy n="52" d="100"/>
        </p:scale>
        <p:origin x="212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tiff>
</file>

<file path=ppt/media/image4.tiff>
</file>

<file path=ppt/media/image5.jpeg>
</file>

<file path=ppt/media/image6.jpe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126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32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1pPr>
            <a:lvl2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2pPr>
            <a:lvl3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3pPr>
            <a:lvl4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4pPr>
            <a:lvl5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Image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Image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5">
              <a:hueOff val="-234537"/>
              <a:satOff val="-1108"/>
              <a:lumOff val="-1479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3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4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5" name="Text"/>
          <p:cNvSpPr txBox="1"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5">
            <a:hueOff val="-234537"/>
            <a:satOff val="-1108"/>
            <a:lumOff val="-14796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4" name="Image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chemeClr val="accent5">
                <a:hueOff val="-234537"/>
                <a:satOff val="-1108"/>
                <a:lumOff val="-1479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3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10160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1pPr>
            <a:lvl2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2pPr>
            <a:lvl3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3pPr>
            <a:lvl4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4pPr>
            <a:lvl5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38787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1pPr>
            <a:lvl2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2pPr>
            <a:lvl3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3pPr>
            <a:lvl4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4pPr>
            <a:lvl5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3" name="Image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>
                <a:solidFill>
                  <a:srgbClr val="FFFFFF"/>
                </a:solidFill>
              </a:defRPr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tovarischsukhov/southparklines/data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he TITLE OF YOUR PRESENT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350520">
              <a:defRPr sz="10200">
                <a:solidFill>
                  <a:srgbClr val="FFFFFF"/>
                </a:solidFill>
              </a:defRPr>
            </a:lvl1pPr>
          </a:lstStyle>
          <a:p>
            <a:r>
              <a:rPr lang="en-US" sz="6600" dirty="0"/>
              <a:t>South Park: Document classification Problem</a:t>
            </a:r>
            <a:endParaRPr sz="6600" dirty="0"/>
          </a:p>
        </p:txBody>
      </p:sp>
      <p:sp>
        <p:nvSpPr>
          <p:cNvPr id="168" name="YOUR NAME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362204">
              <a:spcBef>
                <a:spcPts val="1400"/>
              </a:spcBef>
              <a:defRPr sz="2914">
                <a:solidFill>
                  <a:schemeClr val="accent1"/>
                </a:solidFill>
              </a:defRPr>
            </a:pPr>
            <a:r>
              <a:rPr lang="en-US" dirty="0"/>
              <a:t>Samuel Hinh</a:t>
            </a:r>
            <a:endParaRPr dirty="0"/>
          </a:p>
          <a:p>
            <a:pPr defTabSz="362204">
              <a:spcBef>
                <a:spcPts val="1400"/>
              </a:spcBef>
              <a:defRPr sz="1178">
                <a:solidFill>
                  <a:srgbClr val="FFFFFF"/>
                </a:solidFill>
              </a:defRPr>
            </a:pPr>
            <a:endParaRPr dirty="0"/>
          </a:p>
          <a:p>
            <a:pPr defTabSz="362204">
              <a:spcBef>
                <a:spcPts val="1400"/>
              </a:spcBef>
              <a:defRPr sz="1178">
                <a:solidFill>
                  <a:srgbClr val="FFFFFF"/>
                </a:solidFill>
              </a:defRPr>
            </a:pPr>
            <a:r>
              <a:rPr dirty="0"/>
              <a:t>Python for Data Science, CSCI E-29</a:t>
            </a:r>
          </a:p>
          <a:p>
            <a:pPr defTabSz="362204">
              <a:spcBef>
                <a:spcPts val="1400"/>
              </a:spcBef>
              <a:defRPr sz="1302">
                <a:solidFill>
                  <a:srgbClr val="FFFFFF"/>
                </a:solidFill>
              </a:defRPr>
            </a:pPr>
            <a:r>
              <a:rPr dirty="0"/>
              <a:t>Harvard University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9901" y="1600979"/>
            <a:ext cx="1964998" cy="23106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60B2B-A5BD-6C4C-9645-D48B7F8C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Line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692D6-1A6E-7141-B719-B880B608C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56283-B424-DF45-96E3-CA55921562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 who said what line</a:t>
            </a:r>
          </a:p>
          <a:p>
            <a:r>
              <a:rPr lang="en-US" dirty="0"/>
              <a:t>Almost like a document classification problem</a:t>
            </a:r>
          </a:p>
        </p:txBody>
      </p:sp>
    </p:spTree>
    <p:extLst>
      <p:ext uri="{BB962C8B-B14F-4D97-AF65-F5344CB8AC3E}">
        <p14:creationId xmlns:p14="http://schemas.microsoft.com/office/powerpoint/2010/main" val="23140554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60B2B-A5BD-6C4C-9645-D48B7F8C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Line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692D6-1A6E-7141-B719-B880B608C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Details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56283-B424-DF45-96E3-CA5592156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1603947"/>
            <a:ext cx="12192000" cy="61087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Heuristics</a:t>
            </a:r>
          </a:p>
          <a:p>
            <a:pPr lvl="1"/>
            <a:r>
              <a:rPr lang="en-US" dirty="0"/>
              <a:t>Used only a few characters: Kenny, Kyle, Butters, Stan, </a:t>
            </a:r>
            <a:r>
              <a:rPr lang="en-US" dirty="0" err="1"/>
              <a:t>Cartman</a:t>
            </a:r>
            <a:r>
              <a:rPr lang="en-US" dirty="0"/>
              <a:t>, and Randy</a:t>
            </a:r>
          </a:p>
          <a:p>
            <a:r>
              <a:rPr lang="en-US" dirty="0"/>
              <a:t>TFIDF</a:t>
            </a:r>
          </a:p>
          <a:p>
            <a:r>
              <a:rPr lang="en-US" dirty="0"/>
              <a:t>Models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Random Forest</a:t>
            </a:r>
          </a:p>
          <a:p>
            <a:pPr lvl="1"/>
            <a:r>
              <a:rPr lang="en-US" dirty="0"/>
              <a:t>Linear SVC</a:t>
            </a:r>
          </a:p>
          <a:p>
            <a:pPr lvl="1"/>
            <a:r>
              <a:rPr lang="en-US" dirty="0"/>
              <a:t>Gaussian Naïve Bayes</a:t>
            </a:r>
          </a:p>
          <a:p>
            <a:pPr lvl="1"/>
            <a:r>
              <a:rPr lang="en-US" dirty="0"/>
              <a:t>Multinomial Naïve Bayes</a:t>
            </a:r>
          </a:p>
        </p:txBody>
      </p:sp>
    </p:spTree>
    <p:extLst>
      <p:ext uri="{BB962C8B-B14F-4D97-AF65-F5344CB8AC3E}">
        <p14:creationId xmlns:p14="http://schemas.microsoft.com/office/powerpoint/2010/main" val="393722932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60B2B-A5BD-6C4C-9645-D48B7F8C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Line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692D6-1A6E-7141-B719-B880B608C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56283-B424-DF45-96E3-CA5592156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1739900"/>
            <a:ext cx="12192000" cy="6108700"/>
          </a:xfrm>
        </p:spPr>
        <p:txBody>
          <a:bodyPr>
            <a:normAutofit/>
          </a:bodyPr>
          <a:lstStyle/>
          <a:p>
            <a:r>
              <a:rPr lang="en-US" dirty="0"/>
              <a:t>Models Accuracy</a:t>
            </a:r>
          </a:p>
          <a:p>
            <a:pPr lvl="1"/>
            <a:r>
              <a:rPr lang="en-US" dirty="0"/>
              <a:t>Logistic Regression: 44.68</a:t>
            </a:r>
          </a:p>
          <a:p>
            <a:pPr lvl="1"/>
            <a:r>
              <a:rPr lang="en-US" dirty="0"/>
              <a:t>Random Forest: 32.24%</a:t>
            </a:r>
          </a:p>
          <a:p>
            <a:pPr lvl="1"/>
            <a:r>
              <a:rPr lang="en-US" dirty="0"/>
              <a:t>Linear SVC: 45.03%</a:t>
            </a:r>
          </a:p>
          <a:p>
            <a:pPr lvl="1"/>
            <a:r>
              <a:rPr lang="en-US" dirty="0"/>
              <a:t>Gaussian Naïve Bayes: 22.75%</a:t>
            </a:r>
          </a:p>
          <a:p>
            <a:pPr lvl="1"/>
            <a:r>
              <a:rPr lang="en-US" dirty="0"/>
              <a:t>Multinomial Naïve Bayes: 41.37</a:t>
            </a:r>
          </a:p>
          <a:p>
            <a:pPr marL="4445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24245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60B2B-A5BD-6C4C-9645-D48B7F8C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Line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692D6-1A6E-7141-B719-B880B608C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Ensemble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56283-B424-DF45-96E3-CA5592156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5340" y="1739900"/>
            <a:ext cx="12192000" cy="6108700"/>
          </a:xfrm>
        </p:spPr>
        <p:txBody>
          <a:bodyPr>
            <a:normAutofit/>
          </a:bodyPr>
          <a:lstStyle/>
          <a:p>
            <a:r>
              <a:rPr lang="en-US" dirty="0"/>
              <a:t>Ensemble</a:t>
            </a:r>
          </a:p>
          <a:p>
            <a:pPr lvl="1"/>
            <a:r>
              <a:rPr lang="en-US" dirty="0"/>
              <a:t>Only ran this once cause it took literally 8-9 hours to run</a:t>
            </a:r>
          </a:p>
          <a:p>
            <a:pPr lvl="1"/>
            <a:r>
              <a:rPr lang="en-US" dirty="0"/>
              <a:t>Not much of a difference</a:t>
            </a:r>
          </a:p>
          <a:p>
            <a:pPr marL="444500" lvl="1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9A953C-B116-1740-A2F5-CF61BCA705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4328514"/>
            <a:ext cx="11869880" cy="303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21315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97C08-92F2-4C4C-BD13-65A33ED57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can we improve  the Model?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AE5A5-F543-834C-B6D5-B1BAB4C96C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Other Experiments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E275D-E25E-B74B-8726-EF47B0BD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1739900"/>
            <a:ext cx="12192000" cy="6108700"/>
          </a:xfrm>
        </p:spPr>
        <p:txBody>
          <a:bodyPr>
            <a:normAutofit fontScale="92500"/>
          </a:bodyPr>
          <a:lstStyle/>
          <a:p>
            <a:pPr lvl="1"/>
            <a:r>
              <a:rPr lang="en-US" dirty="0"/>
              <a:t>Stop Words</a:t>
            </a:r>
          </a:p>
          <a:p>
            <a:pPr lvl="2"/>
            <a:r>
              <a:rPr lang="en-US" dirty="0"/>
              <a:t>Logistic Regression: 41.88</a:t>
            </a:r>
          </a:p>
          <a:p>
            <a:pPr lvl="2"/>
            <a:r>
              <a:rPr lang="en-US" dirty="0"/>
              <a:t>Random Forest: 32.98%</a:t>
            </a:r>
          </a:p>
          <a:p>
            <a:pPr lvl="2"/>
            <a:r>
              <a:rPr lang="en-US" dirty="0"/>
              <a:t>Linear SVC: 39.01%</a:t>
            </a:r>
          </a:p>
          <a:p>
            <a:pPr lvl="2"/>
            <a:r>
              <a:rPr lang="en-US" dirty="0"/>
              <a:t>Gaussian Naïve Bayes: 36.65%</a:t>
            </a:r>
          </a:p>
          <a:p>
            <a:pPr lvl="2"/>
            <a:r>
              <a:rPr lang="en-US" dirty="0"/>
              <a:t>Multinomial Naïve Bayes: 39.53%</a:t>
            </a:r>
          </a:p>
          <a:p>
            <a:r>
              <a:rPr lang="en-US" dirty="0"/>
              <a:t>By Season? There is some character development in the show.  What if we don’t pool all the data into one, would that help?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00095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97C08-92F2-4C4C-BD13-65A33ED57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can we improve  the Model?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AE5A5-F543-834C-B6D5-B1BAB4C96C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E275D-E25E-B74B-8726-EF47B0BD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2133600"/>
            <a:ext cx="12192000" cy="6108700"/>
          </a:xfrm>
        </p:spPr>
        <p:txBody>
          <a:bodyPr>
            <a:normAutofit/>
          </a:bodyPr>
          <a:lstStyle/>
          <a:p>
            <a:r>
              <a:rPr lang="en-US" dirty="0"/>
              <a:t>Not much change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1078F7-A105-604F-BF76-26412520B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764" y="1314564"/>
            <a:ext cx="6515636" cy="5942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8763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97C08-92F2-4C4C-BD13-65A33ED57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can we improve  the Model?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AE5A5-F543-834C-B6D5-B1BAB4C96C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Suggestions for Further experiments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E275D-E25E-B74B-8726-EF47B0BD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1799042"/>
            <a:ext cx="12192000" cy="6108700"/>
          </a:xfrm>
        </p:spPr>
        <p:txBody>
          <a:bodyPr>
            <a:normAutofit/>
          </a:bodyPr>
          <a:lstStyle/>
          <a:p>
            <a:r>
              <a:rPr lang="en-US" dirty="0"/>
              <a:t>Create additional features </a:t>
            </a:r>
          </a:p>
          <a:p>
            <a:pPr lvl="1"/>
            <a:r>
              <a:rPr lang="en-US" dirty="0"/>
              <a:t>Utilize swear to line ratio</a:t>
            </a:r>
          </a:p>
          <a:p>
            <a:pPr lvl="1"/>
            <a:r>
              <a:rPr lang="en-US" dirty="0"/>
              <a:t>Word2vec word similarity</a:t>
            </a:r>
          </a:p>
          <a:p>
            <a:pPr lvl="1"/>
            <a:r>
              <a:rPr lang="en-US" dirty="0"/>
              <a:t>Sentiment analysis score</a:t>
            </a:r>
          </a:p>
          <a:p>
            <a:r>
              <a:rPr lang="en-US" dirty="0"/>
              <a:t>Experiment more with Ensemble; try other combination of models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68502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EFEREN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REFERENCES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763AF2-6D50-4D46-8269-1D7D190675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6" name="ENSURE THAT YOU have CITations for EVERYTHING YOU USED***REMOVE THIS LINE***"/>
          <p:cNvSpPr txBox="1">
            <a:spLocks noGrp="1"/>
          </p:cNvSpPr>
          <p:nvPr>
            <p:ph type="body" idx="1"/>
          </p:nvPr>
        </p:nvSpPr>
        <p:spPr>
          <a:xfrm>
            <a:off x="406400" y="1739900"/>
            <a:ext cx="12192000" cy="5500349"/>
          </a:xfrm>
          <a:prstGeom prst="rect">
            <a:avLst/>
          </a:prstGeom>
        </p:spPr>
        <p:txBody>
          <a:bodyPr/>
          <a:lstStyle>
            <a:lvl1pPr>
              <a:defRPr sz="2100" spc="105"/>
            </a:lvl1pPr>
          </a:lstStyle>
          <a:p>
            <a:r>
              <a:rPr lang="en-US" dirty="0">
                <a:hlinkClick r:id="rId2"/>
              </a:rPr>
              <a:t>https://www.kaggle.com/tovarischsukhov/southparklines/data</a:t>
            </a:r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scikit-learn.org</a:t>
            </a:r>
            <a:r>
              <a:rPr lang="en-US" dirty="0"/>
              <a:t>/stable/modules/generated/</a:t>
            </a:r>
            <a:r>
              <a:rPr lang="en-US" dirty="0" err="1"/>
              <a:t>sklearn.feature_extraction.text.TfidfVectorizer.html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asted-image-small.png" descr="pasted-image-small.png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88532" y="5371293"/>
            <a:ext cx="1858394" cy="1858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2" name="Image" descr="Image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023677" y="5371293"/>
            <a:ext cx="1858394" cy="1858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7" y="0"/>
                </a:moveTo>
                <a:cubicBezTo>
                  <a:pt x="7319" y="0"/>
                  <a:pt x="4803" y="1055"/>
                  <a:pt x="2882" y="3164"/>
                </a:cubicBezTo>
                <a:cubicBezTo>
                  <a:pt x="-961" y="7382"/>
                  <a:pt x="-961" y="14218"/>
                  <a:pt x="2882" y="18436"/>
                </a:cubicBezTo>
                <a:cubicBezTo>
                  <a:pt x="4803" y="20545"/>
                  <a:pt x="7319" y="21600"/>
                  <a:pt x="9837" y="21600"/>
                </a:cubicBezTo>
                <a:cubicBezTo>
                  <a:pt x="12355" y="21600"/>
                  <a:pt x="14875" y="20545"/>
                  <a:pt x="16796" y="18436"/>
                </a:cubicBezTo>
                <a:cubicBezTo>
                  <a:pt x="20639" y="14218"/>
                  <a:pt x="20639" y="7382"/>
                  <a:pt x="16796" y="3164"/>
                </a:cubicBezTo>
                <a:cubicBezTo>
                  <a:pt x="14875" y="1055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3" name="Image" descr="Image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558841" y="5371293"/>
            <a:ext cx="1858394" cy="18584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4" name="Neno copy.jpg" descr="Neno copy.jpg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765886" y="1536699"/>
            <a:ext cx="1858394" cy="18584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5" y="0"/>
                  <a:pt x="9837" y="0"/>
                </a:cubicBezTo>
                <a:close/>
              </a:path>
            </a:pathLst>
          </a:custGeom>
          <a:ln w="12700">
            <a:solidFill>
              <a:srgbClr val="F3F7F5"/>
            </a:solidFill>
            <a:miter lim="400000"/>
          </a:ln>
        </p:spPr>
      </p:pic>
      <p:sp>
        <p:nvSpPr>
          <p:cNvPr id="175" name="CSCI E-29 2018 Staff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CSCI E-29 2018 Staff</a:t>
            </a:r>
          </a:p>
        </p:txBody>
      </p:sp>
      <p:sp>
        <p:nvSpPr>
          <p:cNvPr id="176" name="Nenad Svrzikapa…"/>
          <p:cNvSpPr txBox="1"/>
          <p:nvPr/>
        </p:nvSpPr>
        <p:spPr>
          <a:xfrm>
            <a:off x="5552198" y="3441699"/>
            <a:ext cx="2552396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Nenad Svrzikapa</a:t>
            </a:r>
          </a:p>
          <a:p>
            <a:pPr algn="ctr">
              <a:spcBef>
                <a:spcPts val="0"/>
              </a:spcBef>
              <a:defRPr sz="2400"/>
            </a:pPr>
            <a:r>
              <a:t>Instructor</a:t>
            </a:r>
          </a:p>
        </p:txBody>
      </p:sp>
      <p:sp>
        <p:nvSpPr>
          <p:cNvPr id="177" name="Lena Hajjar…"/>
          <p:cNvSpPr txBox="1"/>
          <p:nvPr/>
        </p:nvSpPr>
        <p:spPr>
          <a:xfrm>
            <a:off x="235981" y="7504893"/>
            <a:ext cx="2363421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Lena Hajjar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sp>
        <p:nvSpPr>
          <p:cNvPr id="178" name="Philip Lodine…"/>
          <p:cNvSpPr txBox="1"/>
          <p:nvPr/>
        </p:nvSpPr>
        <p:spPr>
          <a:xfrm>
            <a:off x="2771136" y="7504893"/>
            <a:ext cx="236342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Philip Lodine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sp>
        <p:nvSpPr>
          <p:cNvPr id="179" name="Kaleigh Douglas…"/>
          <p:cNvSpPr txBox="1"/>
          <p:nvPr/>
        </p:nvSpPr>
        <p:spPr>
          <a:xfrm>
            <a:off x="5237863" y="7504893"/>
            <a:ext cx="2500275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Kaleigh Douglas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93968" y="5371293"/>
            <a:ext cx="1858393" cy="1858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7" y="0"/>
                </a:moveTo>
                <a:cubicBezTo>
                  <a:pt x="7319" y="0"/>
                  <a:pt x="4803" y="1055"/>
                  <a:pt x="2882" y="3164"/>
                </a:cubicBezTo>
                <a:cubicBezTo>
                  <a:pt x="-961" y="7382"/>
                  <a:pt x="-961" y="14218"/>
                  <a:pt x="2882" y="18436"/>
                </a:cubicBezTo>
                <a:cubicBezTo>
                  <a:pt x="4803" y="20545"/>
                  <a:pt x="7319" y="21600"/>
                  <a:pt x="9837" y="21600"/>
                </a:cubicBezTo>
                <a:cubicBezTo>
                  <a:pt x="12355" y="21600"/>
                  <a:pt x="14875" y="20545"/>
                  <a:pt x="16796" y="18436"/>
                </a:cubicBezTo>
                <a:cubicBezTo>
                  <a:pt x="20639" y="14218"/>
                  <a:pt x="20639" y="7382"/>
                  <a:pt x="16796" y="3164"/>
                </a:cubicBezTo>
                <a:cubicBezTo>
                  <a:pt x="14875" y="1055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81" name="Alan Xie…"/>
          <p:cNvSpPr txBox="1"/>
          <p:nvPr/>
        </p:nvSpPr>
        <p:spPr>
          <a:xfrm>
            <a:off x="7841445" y="7504893"/>
            <a:ext cx="236342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Alan Xie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629423" y="5371294"/>
            <a:ext cx="1857773" cy="1858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95" extrusionOk="0">
                <a:moveTo>
                  <a:pt x="10798" y="0"/>
                </a:moveTo>
                <a:cubicBezTo>
                  <a:pt x="8033" y="0"/>
                  <a:pt x="5271" y="1006"/>
                  <a:pt x="3161" y="3017"/>
                </a:cubicBezTo>
                <a:cubicBezTo>
                  <a:pt x="1075" y="5005"/>
                  <a:pt x="23" y="7602"/>
                  <a:pt x="0" y="10208"/>
                </a:cubicBezTo>
                <a:lnTo>
                  <a:pt x="0" y="10384"/>
                </a:lnTo>
                <a:cubicBezTo>
                  <a:pt x="23" y="12990"/>
                  <a:pt x="1075" y="15590"/>
                  <a:pt x="3161" y="17579"/>
                </a:cubicBezTo>
                <a:cubicBezTo>
                  <a:pt x="7380" y="21600"/>
                  <a:pt x="14220" y="21600"/>
                  <a:pt x="18439" y="17579"/>
                </a:cubicBezTo>
                <a:cubicBezTo>
                  <a:pt x="20525" y="15590"/>
                  <a:pt x="21577" y="12990"/>
                  <a:pt x="21600" y="10384"/>
                </a:cubicBezTo>
                <a:lnTo>
                  <a:pt x="21600" y="10208"/>
                </a:lnTo>
                <a:cubicBezTo>
                  <a:pt x="21577" y="7602"/>
                  <a:pt x="20525" y="5005"/>
                  <a:pt x="18439" y="3017"/>
                </a:cubicBezTo>
                <a:cubicBezTo>
                  <a:pt x="16329" y="1006"/>
                  <a:pt x="13563" y="0"/>
                  <a:pt x="10798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83" name="Joe Palin…"/>
          <p:cNvSpPr txBox="1"/>
          <p:nvPr/>
        </p:nvSpPr>
        <p:spPr>
          <a:xfrm>
            <a:off x="10376599" y="7504893"/>
            <a:ext cx="236342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Joe Palin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quired Libraries and fi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Required Libraries and files</a:t>
            </a:r>
          </a:p>
        </p:txBody>
      </p:sp>
      <p:sp>
        <p:nvSpPr>
          <p:cNvPr id="191" name="List everything that is required to run your code and how to install it IF it is outside regularly used libraries, see example and ***REMOVE THIS LINE***"/>
          <p:cNvSpPr txBox="1">
            <a:spLocks noGrp="1"/>
          </p:cNvSpPr>
          <p:nvPr>
            <p:ph type="body" idx="13"/>
          </p:nvPr>
        </p:nvSpPr>
        <p:spPr>
          <a:xfrm>
            <a:off x="406400" y="1094772"/>
            <a:ext cx="11176001" cy="398058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92" name="PANDAS…"/>
          <p:cNvSpPr txBox="1">
            <a:spLocks noGrp="1"/>
          </p:cNvSpPr>
          <p:nvPr>
            <p:ph type="body" idx="1"/>
          </p:nvPr>
        </p:nvSpPr>
        <p:spPr>
          <a:xfrm>
            <a:off x="406400" y="1704612"/>
            <a:ext cx="12192000" cy="7364437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r>
              <a:rPr lang="en-US" dirty="0"/>
              <a:t>pandas</a:t>
            </a:r>
            <a:endParaRPr dirty="0"/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dirty="0" err="1"/>
              <a:t>conda</a:t>
            </a:r>
            <a:r>
              <a:rPr dirty="0"/>
              <a:t> install -c anaconda pandas=0.19.2</a:t>
            </a:r>
            <a:endParaRPr lang="en-US" dirty="0"/>
          </a:p>
          <a:p>
            <a:r>
              <a:rPr lang="en-US" dirty="0" err="1"/>
              <a:t>numpy</a:t>
            </a:r>
            <a:endParaRPr lang="en-US" dirty="0"/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lang="en-US" dirty="0"/>
              <a:t>pip install </a:t>
            </a:r>
            <a:r>
              <a:rPr lang="en-US" dirty="0" err="1"/>
              <a:t>numpy</a:t>
            </a:r>
            <a:endParaRPr lang="en-US" dirty="0"/>
          </a:p>
          <a:p>
            <a:r>
              <a:rPr lang="en-US" dirty="0"/>
              <a:t>profanity</a:t>
            </a:r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lang="en-US" dirty="0"/>
              <a:t>pip install profanity</a:t>
            </a:r>
          </a:p>
          <a:p>
            <a:r>
              <a:rPr lang="en-US" dirty="0" err="1"/>
              <a:t>sklearn</a:t>
            </a:r>
            <a:endParaRPr lang="en-US" dirty="0"/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lang="en-US" dirty="0"/>
              <a:t>pip install </a:t>
            </a:r>
            <a:r>
              <a:rPr lang="en-US" dirty="0" err="1"/>
              <a:t>sklearn</a:t>
            </a:r>
            <a:endParaRPr lang="en-US" dirty="0"/>
          </a:p>
          <a:p>
            <a:r>
              <a:rPr lang="en-US" dirty="0"/>
              <a:t>Dataset Location</a:t>
            </a:r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</a:t>
            </a:r>
            <a:r>
              <a:rPr lang="en-US" dirty="0" err="1"/>
              <a:t>tovarischsukhov</a:t>
            </a:r>
            <a:r>
              <a:rPr lang="en-US" dirty="0"/>
              <a:t>/</a:t>
            </a:r>
            <a:r>
              <a:rPr lang="en-US" dirty="0" err="1"/>
              <a:t>southparklines</a:t>
            </a:r>
            <a:r>
              <a:rPr lang="en-US" dirty="0"/>
              <a:t>/data</a:t>
            </a:r>
          </a:p>
          <a:p>
            <a:r>
              <a:rPr lang="en-US" dirty="0"/>
              <a:t>Code Location</a:t>
            </a:r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hinhs</a:t>
            </a:r>
            <a:r>
              <a:rPr lang="en-US" dirty="0"/>
              <a:t>/harvard_CSCIE29_final_project.git</a:t>
            </a:r>
            <a:endParaRPr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616B6-7927-CA40-92EE-516827109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Abstract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35AF6D-98E6-CF4C-9D13-440CA71FE9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Max = 10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6EFD4B-DD3E-4C4E-B35E-CF1A1EA11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400" y="1473200"/>
            <a:ext cx="12192000" cy="6108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project will give a brief overview of the dialogue in the show </a:t>
            </a:r>
            <a:r>
              <a:rPr lang="en-US" i="1" dirty="0"/>
              <a:t>South Park. </a:t>
            </a:r>
            <a:r>
              <a:rPr lang="en-US" dirty="0"/>
              <a:t>First, we did brief analysis on the profanity in the show. Then, we performed a document classification problem by predicting which lines of dialogue belonged to which character in the show.</a:t>
            </a:r>
          </a:p>
          <a:p>
            <a:pPr marL="0" indent="0">
              <a:buNone/>
            </a:pPr>
            <a:r>
              <a:rPr lang="en-US" dirty="0"/>
              <a:t>We also experimented which model gives the best results and try to </a:t>
            </a:r>
            <a:r>
              <a:rPr lang="en-US" dirty="0" err="1"/>
              <a:t>Tweek</a:t>
            </a:r>
            <a:r>
              <a:rPr lang="en-US" dirty="0"/>
              <a:t> methods to increase the model accuracy.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37791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5B25E-DD10-E241-8CD4-0D152B75A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5E88E-0F3A-9D4F-AB9F-0584D46A33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Get familiar with the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99A30B-7F84-BA40-97C1-FAB7FFB27E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89B62B-16D7-4642-993E-540AB36FA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435" y="1663909"/>
            <a:ext cx="9518186" cy="527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45406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035A3-B546-424C-9CD3-4443FD543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6F660-8AD0-5A44-8763-35F32C2981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C0E2DF-28CE-A541-A3AD-BD7EDCEE41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608196-9F3D-EF4F-8D78-55DE8B16C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1903452"/>
            <a:ext cx="4946185" cy="34103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062227-0BE3-8844-A55B-BBED38433C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489" y="1903452"/>
            <a:ext cx="6558632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7661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0B4BB-8AA7-A74A-9A4D-A32B9788A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Important stats about profanity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08DE9-EFCD-7B45-BC97-D6B04DA7C5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What are some insightful numbers from the dataset?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989A9-95D6-D648-ACD7-AB4129F6B6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39AD68-C782-1E48-9718-5B5767955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877" y="1728126"/>
            <a:ext cx="8291931" cy="58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00244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0B4BB-8AA7-A74A-9A4D-A32B9788A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Important stats about profanity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08DE9-EFCD-7B45-BC97-D6B04DA7C5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What are some insightful numbers from the dataset?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989A9-95D6-D648-ACD7-AB4129F6B6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6CC329-7D27-8E4D-8D5C-912926606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99" y="2349500"/>
            <a:ext cx="12266151" cy="454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31363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0B4BB-8AA7-A74A-9A4D-A32B9788A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</p:spPr>
        <p:txBody>
          <a:bodyPr>
            <a:normAutofit fontScale="90000"/>
          </a:bodyPr>
          <a:lstStyle/>
          <a:p>
            <a:r>
              <a:rPr lang="en-US" dirty="0"/>
              <a:t>Important stats about profanity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08DE9-EFCD-7B45-BC97-D6B04DA7C5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6400" y="1075142"/>
            <a:ext cx="11176000" cy="398058"/>
          </a:xfrm>
        </p:spPr>
        <p:txBody>
          <a:bodyPr/>
          <a:lstStyle/>
          <a:p>
            <a:r>
              <a:rPr lang="en-US" dirty="0"/>
              <a:t>What are some insightful numbers from the dataset?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989A9-95D6-D648-ACD7-AB4129F6B6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F8A8D4-C30E-C348-8B09-6D1A284D2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349500"/>
            <a:ext cx="12114800" cy="480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1910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34A5DA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chemeClr val="accent1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chemeClr val="accent1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473</Words>
  <Application>Microsoft Macintosh PowerPoint</Application>
  <PresentationFormat>Custom</PresentationFormat>
  <Paragraphs>93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Avenir Next</vt:lpstr>
      <vt:lpstr>Avenir Next Medium</vt:lpstr>
      <vt:lpstr>DIN Alternate</vt:lpstr>
      <vt:lpstr>DIN Condensed</vt:lpstr>
      <vt:lpstr>Helvetica</vt:lpstr>
      <vt:lpstr>Helvetica Neue</vt:lpstr>
      <vt:lpstr>New_Template7</vt:lpstr>
      <vt:lpstr>South Park: Document classification Problem</vt:lpstr>
      <vt:lpstr>CSCI E-29 2018 Staff</vt:lpstr>
      <vt:lpstr>Required Libraries and files</vt:lpstr>
      <vt:lpstr>Abstract</vt:lpstr>
      <vt:lpstr>Data description</vt:lpstr>
      <vt:lpstr>Data Description</vt:lpstr>
      <vt:lpstr>Important stats about profanity</vt:lpstr>
      <vt:lpstr>Important stats about profanity</vt:lpstr>
      <vt:lpstr>Important stats about profanity</vt:lpstr>
      <vt:lpstr>Line Classification</vt:lpstr>
      <vt:lpstr>Line Classification</vt:lpstr>
      <vt:lpstr>Line Classification</vt:lpstr>
      <vt:lpstr>Line Classification</vt:lpstr>
      <vt:lpstr>How can we improve  the Model?</vt:lpstr>
      <vt:lpstr>How can we improve  the Model?</vt:lpstr>
      <vt:lpstr>How can we improve  the Model?</vt:lpstr>
      <vt:lpstr>REFERENCES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TITLE OF YOUR PRESENTATION</dc:title>
  <cp:lastModifiedBy>Sam Hinh</cp:lastModifiedBy>
  <cp:revision>12</cp:revision>
  <dcterms:modified xsi:type="dcterms:W3CDTF">2018-05-02T01:52:03Z</dcterms:modified>
</cp:coreProperties>
</file>